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1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0" d="100"/>
          <a:sy n="80" d="100"/>
        </p:scale>
        <p:origin x="348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8,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Prof Vuduc video from Fall 2022, 10-13 – Numpy . </a:t>
            </a:r>
            <a:r>
              <a:rPr lang="en-US" sz="3200">
                <a:solidFill>
                  <a:srgbClr val="484A4C"/>
                </a:solidFill>
                <a:latin typeface="Helvetica Neue"/>
              </a:rPr>
              <a:t>Entire video, 49:26 at 1.25 speed (39 minutes runtime).</a:t>
            </a:r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en-US" sz="2400" dirty="0">
                <a:latin typeface="+mn-lt"/>
              </a:rPr>
              <a:t>T</a:t>
            </a:r>
            <a:r>
              <a:rPr lang="en-US" sz="2400" b="0" i="0" dirty="0">
                <a:effectLst/>
                <a:latin typeface="+mn-lt"/>
              </a:rPr>
              <a:t>he material covered is Notebook 10, parts 0 and 1 (optional). These include basic manipulation, slicing, indirect access, masking, aggregation, universal functions (elementwise operations), and the broadcasting rule.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pPr lvl="1"/>
            <a:r>
              <a:rPr lang="en-US" sz="3200" b="0" i="0" dirty="0">
                <a:solidFill>
                  <a:srgbClr val="484A4C"/>
                </a:solidFill>
                <a:effectLst/>
                <a:latin typeface="Helvetica Neue"/>
              </a:rPr>
              <a:t>Introduction to numpy – Some background information</a:t>
            </a:r>
          </a:p>
          <a:p>
            <a:pPr lvl="1"/>
            <a:r>
              <a:rPr lang="en-US" sz="3200" dirty="0">
                <a:solidFill>
                  <a:srgbClr val="484A4C"/>
                </a:solidFill>
                <a:latin typeface="Helvetica Neue"/>
              </a:rPr>
              <a:t>Array shapes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Deeper dive into np.dot() function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Notes on matrix multiplication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Both topics in the same notebook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224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2219</TotalTime>
  <Words>119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291</cp:revision>
  <dcterms:created xsi:type="dcterms:W3CDTF">2016-03-09T16:46:53Z</dcterms:created>
  <dcterms:modified xsi:type="dcterms:W3CDTF">2023-02-26T20:53:18Z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